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3" d="100"/>
          <a:sy n="83" d="100"/>
        </p:scale>
        <p:origin x="-780" y="-1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12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026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32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09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9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59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127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59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162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50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49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526AD-0F81-4E90-8281-C2AB78D3C90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1635E-4179-4480-BF86-1FF50893F1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176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" r="8087" b="9091"/>
          <a:stretch/>
        </p:blipFill>
        <p:spPr>
          <a:xfrm>
            <a:off x="12700" y="0"/>
            <a:ext cx="98806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65700" y="199465"/>
            <a:ext cx="494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735534"/>
            <a:ext cx="4940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государственной социальной помощи на основании социального контракта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65700" y="5740604"/>
            <a:ext cx="4940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контракт – программа новых возможностей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400" y="201626"/>
            <a:ext cx="49403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Получатели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малоимущие семьи, малоимущие одиноко проживающие граждане, которые по не зависящим от них причинам имеют среднедушевой доход ниже величины прожиточного минимума, установленного в Оренбургской области в расчете на душу населения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400" y="1910702"/>
            <a:ext cx="4953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Условия: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гражданства РФ и факта проживания на территории Оренбургской области не менее 24 месяцев;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 собственности членов семьи заявителя недвижимого имущества, сдача в аренду которого может приносить доход;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 один из членов семьи не зарегистрирован в качестве индивидуального предпринимателя;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члены семьи дали согласие на получении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госсоцпомощи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основании социального контракта.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4158" y="2594728"/>
            <a:ext cx="3043383" cy="314587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991100" y="1948397"/>
            <a:ext cx="4940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иных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мероприятий, направленных на преодоление гражданином трудной жизненной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5400" y="4685182"/>
            <a:ext cx="4953000" cy="169277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ПОЛУЧИТЬ ДОПОЛНИТЕЛЬНУЮ ИНФОРМАЦИЮ</a:t>
            </a:r>
          </a:p>
          <a:p>
            <a:pPr algn="just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подробную информацию об условиях и порядке получения государственной социальной помощи на условиях заключения социального контракта можно получить в комплексном центре социального обслуживания населения по адресу: г. Орск, ул. Чернышева, 18,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11 (часы приема: понедельник-четверг с 8.00 до 17.00, обеденный перерыв с 13.12 до 14.00; пятница с 8.00 до 16.00, обеденный перерыв с 13.12 до 14.00), телефон: 25-37-45.</a:t>
            </a:r>
          </a:p>
        </p:txBody>
      </p:sp>
    </p:spTree>
    <p:extLst>
      <p:ext uri="{BB962C8B-B14F-4D97-AF65-F5344CB8AC3E}">
        <p14:creationId xmlns:p14="http://schemas.microsoft.com/office/powerpoint/2010/main" val="315095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2" r="8087" b="9091"/>
          <a:stretch/>
        </p:blipFill>
        <p:spPr>
          <a:xfrm>
            <a:off x="0" y="-72284"/>
            <a:ext cx="98806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5404" y="0"/>
            <a:ext cx="4597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 - соглашение, заключенное между министерством социального развития Оренбургской области и малообеспеченным гражданином (семьей), в соответствии с которым министерство обязуется осуществлять денежную выплату, а гражданин выполнять мероприятия, предусмотренные разработанной для него программой социальной адаптации по одному из мероприятий, указанному в ст. 3 Закона Оренбургской области от 16.04.2020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№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2180/581-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VI-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 «О предоставлении отдельных видов государственной социальной помощи в Оренбургской области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на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иных мероприятий, направленных на преодоление трудной жизненной ситуации. 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840186"/>
              </p:ext>
            </p:extLst>
          </p:nvPr>
        </p:nvGraphicFramePr>
        <p:xfrm>
          <a:off x="294614" y="4545502"/>
          <a:ext cx="4310637" cy="1934646"/>
        </p:xfrm>
        <a:graphic>
          <a:graphicData uri="http://schemas.openxmlformats.org/drawingml/2006/table">
            <a:tbl>
              <a:tblPr/>
              <a:tblGrid>
                <a:gridCol w="43106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934646">
                <a:tc>
                  <a:txBody>
                    <a:bodyPr/>
                    <a:lstStyle/>
                    <a:p>
                      <a:pPr indent="-139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u="sng" dirty="0">
                          <a:solidFill>
                            <a:srgbClr val="1F4E7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период действия  социального контракта гражданин имеет право на </a:t>
                      </a:r>
                      <a:r>
                        <a:rPr lang="ru-RU" sz="1100" b="1" u="sng" dirty="0" smtClean="0">
                          <a:solidFill>
                            <a:srgbClr val="1F4E7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получение:</a:t>
                      </a:r>
                    </a:p>
                    <a:p>
                      <a:pPr marL="157480" indent="-1714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ежемесячной денежной выплаты в размере равной величине прожиточного минимума для трудоспособного населения, установленной в Оренбургской области за второй квартал года, предшествующего году заключения социального контракта                       ( 10 515  руб.).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11" name="Рисунок 10" descr="https://miro.medium.com/max/1200/1*2wA_in_dqyQOvk4v63Bbkw.jpe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213" y="5211140"/>
            <a:ext cx="922089" cy="8693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Рисунок 12" descr="https://img.favpng.com/18/20/20/bell-pepper-food-vegetarian-cuisine-chili-pepper-garnish-png-favpng-qhugf9An5Q8rPMS1PVYTPvNxx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637" y="4960978"/>
            <a:ext cx="964277" cy="8162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Рисунок 13" descr="\\MSR-CF\u-map\obmen\23-Отдел по работе с обращениями граждан\Пилипенко\1553747792_13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4331" y="5211140"/>
            <a:ext cx="922039" cy="86937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94614" y="2347273"/>
            <a:ext cx="423949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1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мероприятий, направленных на преодоление трудной жизненной ситуации: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довлетворение текущих потребностей в приобретении товаров первой необходимости, одежды, обуви;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довлетворение текущих потребностей в приобретении товаров для ведения личного подсобного хозяйства;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еобходимость в приобретении лекарственных препаратов, в лечении, прохождении профилактического медицинского осмотра, в целях стимулирования ведения здорового образа жизни;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беспечение потребности семьи в товарах и услугах дошкольного и школьного образования.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64740" y="192801"/>
            <a:ext cx="4243646" cy="4843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1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иных мероприятий, направленных на преодоление гражданами трудной жизненной ситуации</a:t>
            </a:r>
            <a:r>
              <a:rPr lang="ru-RU" sz="1100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lvl="0" algn="ctr"/>
            <a:endParaRPr lang="ru-RU" sz="11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заключения социального контракта гражданин берет на себя обязательства:</a:t>
            </a:r>
          </a:p>
          <a:p>
            <a:pPr lvl="0"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 предоставить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комплексный центр социального обслуживания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населения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жительства документы, установленные постановлением Правительства Оренбургской области от 07.09.2020 №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753-пп. </a:t>
            </a:r>
          </a:p>
          <a:p>
            <a:pPr lvl="0" algn="just"/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ru-RU" sz="11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100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после </a:t>
            </a:r>
            <a:r>
              <a:rPr lang="ru-RU" sz="11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заключения социального контракта гражданин берет на себя обязательства:</a:t>
            </a:r>
          </a:p>
          <a:p>
            <a:pPr marL="171450" lvl="0" indent="-171450" algn="just">
              <a:buFontTx/>
              <a:buChar char="-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предпринимать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активные действия по выполнению мероприятий, предусмотренных социальным контрактом и программой социальной адаптации;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>
              <a:buFontTx/>
              <a:buChar char="-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ежемесячно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период действия контракта, не позднее 3 числа месяца, следующего за месяцем реализации плана мероприятий,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предусмотренного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программой социальной адаптации, представлять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комплексный центр социального обслуживания населения по месту жительства отчет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мероприятий, предусмотренных  программой социальной адаптации, а также целевом расходовании средств государственной социальной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помощи.</a:t>
            </a:r>
          </a:p>
          <a:p>
            <a:pPr algn="ctr"/>
            <a:endParaRPr lang="ru-RU" sz="11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ru-RU" sz="1050" dirty="0">
                <a:ea typeface="Calibri"/>
                <a:cs typeface="Times New Roman"/>
              </a:rPr>
              <a:t> </a:t>
            </a:r>
            <a:r>
              <a:rPr lang="ru-RU" sz="11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Максимальный срок действия </a:t>
            </a:r>
          </a:p>
          <a:p>
            <a:pPr indent="-13970" algn="ctr">
              <a:lnSpc>
                <a:spcPct val="100000"/>
              </a:lnSpc>
              <a:spcAft>
                <a:spcPts val="0"/>
              </a:spcAft>
            </a:pPr>
            <a:r>
              <a:rPr lang="ru-RU" sz="11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социального контракта – 6 месяцев</a:t>
            </a:r>
            <a:endParaRPr lang="ru-RU" sz="11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23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430</TotalTime>
  <Words>538</Words>
  <Application>Microsoft Office PowerPoint</Application>
  <PresentationFormat>Лист A4 (210x297 мм)</PresentationFormat>
  <Paragraphs>32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Piskovets</dc:creator>
  <cp:lastModifiedBy>47-1</cp:lastModifiedBy>
  <cp:revision>44</cp:revision>
  <cp:lastPrinted>2021-01-27T05:57:54Z</cp:lastPrinted>
  <dcterms:created xsi:type="dcterms:W3CDTF">2021-01-11T17:25:42Z</dcterms:created>
  <dcterms:modified xsi:type="dcterms:W3CDTF">2021-02-11T06:50:13Z</dcterms:modified>
</cp:coreProperties>
</file>